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9F8901-6FFF-4B51-A90E-1AA281CC5E2C}" v="47" dt="2024-01-11T07:22:22.287"/>
    <p1510:client id="{FA4883E4-0A68-4622-96D1-D33485939337}" v="327" dt="2024-01-10T07:59:25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BBC2E-2519-4131-AAC4-FE6CFE5FD67C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9A82F-A469-45AD-BD2F-641AD5FA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89A82F-A469-45AD-BD2F-641AD5FAE2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4727-41AF-75D8-9558-B9AE0F5D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485D0-5927-4BE4-3EEC-D7F91CA9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8D39C-B2E8-D0DD-D10C-11C76A1D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6A16-6537-46C8-BC59-9B3D19E67DE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E3C8F-22F3-9AA1-A268-28D63791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C1A73-F24C-6239-0C8D-A7DBA2C7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7756-69FF-45C8-8294-37280F95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4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8501-3F00-B511-A2BB-1EE0F7DF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D6A9F-6F07-BA9E-5B86-5394649F8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8E91-40B8-FFAE-AE01-2B080F1D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6A16-6537-46C8-BC59-9B3D19E67DE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94522-B014-1DE2-2F41-8B5AE722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E7AEF-18AD-E688-29EA-07C37178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7756-69FF-45C8-8294-37280F95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7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EC35FA-2689-39EB-96D3-020FCF7C6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B4B2C-C1A0-3505-ED00-17F0F212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56A0F-E956-655E-D68E-339B9F0D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6A16-6537-46C8-BC59-9B3D19E67DE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F44DD-50EA-CDCC-5DC4-60BC3F33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28693-AD20-781A-823A-6B557F8F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7756-69FF-45C8-8294-37280F95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9A74-E8C0-BFAC-894E-7E2FF185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F13DE-323A-D7D3-56DD-6EDB34280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9A891-ED8E-3D41-BBC7-7411DA01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6A16-6537-46C8-BC59-9B3D19E67DE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F8043-B168-5321-7B78-761D199D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CA2B2-E6A9-9F17-F8EF-F3AB70CF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7756-69FF-45C8-8294-37280F95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8F77-EF1C-397C-B7AD-4FB6B918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C461B-E081-A450-89C8-AA1A56043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9DA03-A699-2B3C-BA8F-1938ABC6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6A16-6537-46C8-BC59-9B3D19E67DE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6CF66-1F54-CD6D-D933-F266E555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CEF5B-4555-9775-B33E-7021F717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7756-69FF-45C8-8294-37280F95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3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275E3-928E-E598-A58E-E1C09529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45FC1-AEA1-B543-268B-AD0A5D4EB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7FB769-6256-B7DA-2716-70FD22914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41CE8-3BDD-F2C1-4088-A63E5513D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6A16-6537-46C8-BC59-9B3D19E67DE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7B756-38ED-EF2F-CCAE-9608CBA1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11C0B-2ED6-FB4E-F432-9AA3EABAC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7756-69FF-45C8-8294-37280F95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9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FB4E-02DA-6DA8-F9D2-18AA5DCA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44869-14A4-6D5C-794F-53B6CDC88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12BA6-A981-2140-EBF9-781F3E51E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79A8D-446F-6856-44D3-C67FF08DA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522CC-86AE-8C82-5A84-7A6E8302E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CAFA7-5561-51AE-CC8E-188E3D0A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6A16-6537-46C8-BC59-9B3D19E67DE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D207E-E1A2-949B-1B48-28F2F946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3AB8C9-61A5-7DC1-7540-B14FE7F4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7756-69FF-45C8-8294-37280F95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2A150-9CC3-BA08-12EA-89BACE26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52A67-E5BA-E6FD-7C52-324AF9B23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6A16-6537-46C8-BC59-9B3D19E67DE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658B8-7597-4C10-87A3-5551697D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F0D60-AD87-FF77-2E8E-6F935222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7756-69FF-45C8-8294-37280F95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31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5CBD4-B4C0-7FA8-14C0-D8231892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6A16-6537-46C8-BC59-9B3D19E67DE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D7F08B-3578-CA0F-928E-9FF1149D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864B2-9D3E-0115-D110-C251FE6D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7756-69FF-45C8-8294-37280F95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9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5BB5-C193-CA73-8F37-0B8B824B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744DA-44EA-6A9A-2ACE-060FD6D75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28CA6-EE40-FC9B-BDD6-86F8AAA43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AC760-3297-9DBB-A8F5-47C545A0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6A16-6537-46C8-BC59-9B3D19E67DE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7D49D-C170-E001-EEA4-9C01D143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082D8-E815-3AA0-9145-A2A5AE2CD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7756-69FF-45C8-8294-37280F95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5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061E-1E6A-B751-1DB8-ED9C0F255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CAD10-D3C2-6C35-5044-E3585152E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4F78A-1EBC-8AA2-11C7-AE9F62F47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A0876-8BF3-8FCC-67C2-F5018E7E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6A16-6537-46C8-BC59-9B3D19E67DE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00432-5185-E411-CDD6-09A987C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149EC-0695-7759-649C-7C74057E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7756-69FF-45C8-8294-37280F95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3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1CD98-8FD2-BDD2-648F-DB7AAC164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04151-6BB6-368A-ACA9-1AB5B0671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9A497-3BDB-B798-CE97-9152E2BE8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6A16-6537-46C8-BC59-9B3D19E67DE5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343B-0823-F15F-867B-31DB22DF2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6DCC8-7D04-88C1-0558-211E932CF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17756-69FF-45C8-8294-37280F957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2F37E-72F2-05B4-4E0F-3881C59E1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871"/>
            <a:ext cx="9144000" cy="2387600"/>
          </a:xfrm>
        </p:spPr>
        <p:txBody>
          <a:bodyPr/>
          <a:lstStyle/>
          <a:p>
            <a:r>
              <a:rPr lang="en-US" dirty="0"/>
              <a:t>Forts on the Frontier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189CB-4051-6362-45D6-4FB7FC011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637" y="2472471"/>
            <a:ext cx="9144000" cy="1655762"/>
          </a:xfrm>
        </p:spPr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they were designed</a:t>
            </a:r>
            <a:endParaRPr lang="en-US" dirty="0"/>
          </a:p>
          <a:p>
            <a:r>
              <a:rPr lang="en-US" dirty="0"/>
              <a:t>In </a:t>
            </a:r>
            <a:r>
              <a:rPr lang="en-US" dirty="0" smtClean="0"/>
              <a:t>1758</a:t>
            </a:r>
            <a:endParaRPr lang="en-US" dirty="0"/>
          </a:p>
          <a:p>
            <a:endParaRPr lang="en-US" dirty="0"/>
          </a:p>
          <a:p>
            <a:endParaRPr lang="en-US" sz="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801" y="3300352"/>
            <a:ext cx="6469671" cy="33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6F89-FF5B-A856-F0EA-418F097C9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were Forts Built?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1E0F-656A-2FBE-062E-334D91BF5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Forts were built for three (3) reasons: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protect important places such as roads, towns, and borders,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serve as supply depots, or “magazines”, for food and supplies needed by the army,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provide a place of safety in times of trouble.</a:t>
            </a:r>
          </a:p>
        </p:txBody>
      </p:sp>
    </p:spTree>
    <p:extLst>
      <p:ext uri="{BB962C8B-B14F-4D97-AF65-F5344CB8AC3E}">
        <p14:creationId xmlns:p14="http://schemas.microsoft.com/office/powerpoint/2010/main" val="32101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DA85-1B1D-545F-B645-69447C3D7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Forts could be very elaborate or simple in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777CF-4D1C-60A1-E505-F4F66655E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Elaborate</a:t>
            </a:r>
          </a:p>
        </p:txBody>
      </p:sp>
      <p:pic>
        <p:nvPicPr>
          <p:cNvPr id="14" name="Content Placeholder 13" descr="A map of a city&#10;&#10;Description automatically generated">
            <a:extLst>
              <a:ext uri="{FF2B5EF4-FFF2-40B4-BE49-F238E27FC236}">
                <a16:creationId xmlns:a16="http://schemas.microsoft.com/office/drawing/2014/main" id="{7AB7CD80-0C90-724A-DEA1-0920DD46D7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31" y="2505075"/>
            <a:ext cx="4412100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0F547-CE3F-101B-E865-FF686BFD47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Simple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54EF50-E75C-D6B6-D81F-6641C62D616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60505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BA6C11-D66A-4173-CB31-B1860490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 Forts used three (3) simple forms or shapes in their 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29DC44-6513-0467-DE7B-62796C67C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Squares or Rectangles</a:t>
            </a:r>
          </a:p>
          <a:p>
            <a:pPr lvl="1"/>
            <a:endParaRPr lang="en-US" dirty="0"/>
          </a:p>
          <a:p>
            <a:r>
              <a:rPr lang="en-US" dirty="0"/>
              <a:t>Lines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Angles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shapes could be combined in many ways to form different types of forts.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D89D-ED1F-DDFC-D10D-6BF089A15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Squares and Rectangles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6AF0-A3FE-A3EF-7442-1BFD3397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179" y="1433235"/>
            <a:ext cx="10515600" cy="4351338"/>
          </a:xfrm>
        </p:spPr>
        <p:txBody>
          <a:bodyPr/>
          <a:lstStyle/>
          <a:p>
            <a:r>
              <a:rPr lang="en-US" dirty="0"/>
              <a:t>A very simple fort could be made as a square or rectangle</a:t>
            </a:r>
          </a:p>
          <a:p>
            <a:r>
              <a:rPr lang="en-US" dirty="0"/>
              <a:t>A simple square or rectangular fort was referred to as a </a:t>
            </a:r>
            <a:r>
              <a:rPr lang="en-US" b="1" dirty="0"/>
              <a:t>REDOUBT</a:t>
            </a:r>
          </a:p>
          <a:p>
            <a:r>
              <a:rPr lang="en-US" dirty="0"/>
              <a:t>Often a REDOUBT would be built near a larger fort to provide additional protection</a:t>
            </a:r>
          </a:p>
          <a:p>
            <a:r>
              <a:rPr lang="en-US" dirty="0"/>
              <a:t>Square structures were built at the corners of forts, and these were referred to as </a:t>
            </a:r>
            <a:r>
              <a:rPr lang="en-US" b="1" dirty="0"/>
              <a:t>BASTIONS</a:t>
            </a:r>
            <a:endParaRPr lang="en-US" dirty="0"/>
          </a:p>
        </p:txBody>
      </p:sp>
      <p:pic>
        <p:nvPicPr>
          <p:cNvPr id="7" name="Picture 6" descr="A drawing of a maze&#10;&#10;Description automatically generated">
            <a:extLst>
              <a:ext uri="{FF2B5EF4-FFF2-40B4-BE49-F238E27FC236}">
                <a16:creationId xmlns:a16="http://schemas.microsoft.com/office/drawing/2014/main" id="{C02373A6-F493-DA59-4B90-9033CF3E3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586" y="4398604"/>
            <a:ext cx="2812235" cy="2094271"/>
          </a:xfrm>
          <a:prstGeom prst="rect">
            <a:avLst/>
          </a:prstGeom>
        </p:spPr>
      </p:pic>
      <p:pic>
        <p:nvPicPr>
          <p:cNvPr id="9" name="Picture 8" descr="A close-up of a square&#10;&#10;Description automatically generated">
            <a:extLst>
              <a:ext uri="{FF2B5EF4-FFF2-40B4-BE49-F238E27FC236}">
                <a16:creationId xmlns:a16="http://schemas.microsoft.com/office/drawing/2014/main" id="{41B51EC2-C64E-BEB8-88AC-B7959C4CC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52" y="4284455"/>
            <a:ext cx="23812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FD38-0CAC-3C53-F2F5-568B15ECC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959"/>
          </a:xfrm>
        </p:spPr>
        <p:txBody>
          <a:bodyPr/>
          <a:lstStyle/>
          <a:p>
            <a:pPr algn="ctr"/>
            <a:r>
              <a:rPr lang="en-US" dirty="0"/>
              <a:t>Lines and 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D50A1-3C0F-5060-1E8A-40505DFE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997"/>
            <a:ext cx="10078039" cy="16873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Lines were straight walls connecting two parts of the fort</a:t>
            </a:r>
          </a:p>
          <a:p>
            <a:r>
              <a:rPr lang="en-US" dirty="0"/>
              <a:t>Lines were used to connect  </a:t>
            </a:r>
            <a:r>
              <a:rPr lang="en-US" b="1" dirty="0"/>
              <a:t>BASTIONS, </a:t>
            </a:r>
            <a:r>
              <a:rPr lang="en-US" dirty="0"/>
              <a:t>and these lines were called </a:t>
            </a:r>
            <a:r>
              <a:rPr lang="en-US" b="1" dirty="0"/>
              <a:t>CURTAIN WALLS</a:t>
            </a:r>
            <a:r>
              <a:rPr lang="en-US" dirty="0"/>
              <a:t>.  At Ft. Ligonier, the straight walls connecting the bastions are the curtain walls.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7411D-7A66-A7DD-2840-37F38EC21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16" y="3549308"/>
            <a:ext cx="37000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8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8403E-68C6-15D8-17BB-B480BEB7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1037"/>
            <a:ext cx="10515600" cy="8547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Angles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31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23B8C-A6BC-DD61-FE50-C715250C6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6133"/>
            <a:ext cx="5181600" cy="3670829"/>
          </a:xfrm>
        </p:spPr>
        <p:txBody>
          <a:bodyPr/>
          <a:lstStyle/>
          <a:p>
            <a:r>
              <a:rPr lang="en-US" dirty="0"/>
              <a:t>Angles could be built into curtain walls.  This type of angle structure was called a </a:t>
            </a:r>
            <a:r>
              <a:rPr lang="en-US" b="1" dirty="0"/>
              <a:t>REDAN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B9100-FA8F-9D59-6A90-32D14DDFD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29933"/>
            <a:ext cx="5181600" cy="3747030"/>
          </a:xfrm>
        </p:spPr>
        <p:txBody>
          <a:bodyPr/>
          <a:lstStyle/>
          <a:p>
            <a:r>
              <a:rPr lang="en-US" dirty="0"/>
              <a:t>Angles could be free standing structures, like redoubts, and placed in front of weak areas such as gates.</a:t>
            </a:r>
          </a:p>
          <a:p>
            <a:r>
              <a:rPr lang="en-US" dirty="0"/>
              <a:t>These type of angle structures were called </a:t>
            </a:r>
            <a:r>
              <a:rPr lang="en-US" b="1" dirty="0"/>
              <a:t>RAVELINS</a:t>
            </a:r>
          </a:p>
          <a:p>
            <a:endParaRPr lang="en-US" dirty="0"/>
          </a:p>
        </p:txBody>
      </p:sp>
      <p:pic>
        <p:nvPicPr>
          <p:cNvPr id="6" name="Picture 5" descr="A black and white line&#10;&#10;Description automatically generated">
            <a:extLst>
              <a:ext uri="{FF2B5EF4-FFF2-40B4-BE49-F238E27FC236}">
                <a16:creationId xmlns:a16="http://schemas.microsoft.com/office/drawing/2014/main" id="{30580A8B-9FA8-A741-B789-945065DA8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20" y="4159513"/>
            <a:ext cx="1952625" cy="1581150"/>
          </a:xfrm>
          <a:prstGeom prst="rect">
            <a:avLst/>
          </a:prstGeom>
        </p:spPr>
      </p:pic>
      <p:pic>
        <p:nvPicPr>
          <p:cNvPr id="8" name="Picture 7" descr="An aerial view of a fort&#10;&#10;Description automatically generated">
            <a:extLst>
              <a:ext uri="{FF2B5EF4-FFF2-40B4-BE49-F238E27FC236}">
                <a16:creationId xmlns:a16="http://schemas.microsoft.com/office/drawing/2014/main" id="{B8F0997F-5A60-A570-7EA0-FA8612D26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25" y="4936067"/>
            <a:ext cx="3943350" cy="17917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B22C74-59CD-2632-4C0B-9223C79CB940}"/>
              </a:ext>
            </a:extLst>
          </p:cNvPr>
          <p:cNvSpPr txBox="1"/>
          <p:nvPr/>
        </p:nvSpPr>
        <p:spPr>
          <a:xfrm>
            <a:off x="646043" y="1232452"/>
            <a:ext cx="112212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Angles were used to provide additional structures to provide protection for the fort’s occupants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13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3CF7C9-3624-F0CE-4B15-03B9531B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Steps in Building a Fort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DF498-7B64-BA1E-5D15-EB370DAE8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The Engineer would mark out the outline of the fort on the ground using stakes and rope;</a:t>
            </a:r>
          </a:p>
          <a:p>
            <a:r>
              <a:rPr lang="en-US" dirty="0"/>
              <a:t>2. Soldiers would begin digging the “dry moat” or “trench” in front of fort walls;</a:t>
            </a:r>
          </a:p>
          <a:p>
            <a:r>
              <a:rPr lang="en-US" dirty="0"/>
              <a:t>3. The earth from the dry moat would form the foundation of the fort wall, which was called the </a:t>
            </a:r>
            <a:r>
              <a:rPr lang="en-US" b="1" dirty="0"/>
              <a:t>RAMPART.  </a:t>
            </a:r>
            <a:r>
              <a:rPr lang="en-US" dirty="0"/>
              <a:t>More earth from the dry moat would be placed on top of the rampart to make the </a:t>
            </a:r>
            <a:r>
              <a:rPr lang="en-US" b="1" dirty="0"/>
              <a:t>PARAPET</a:t>
            </a:r>
            <a:r>
              <a:rPr lang="en-US" dirty="0"/>
              <a:t>, which protected the soldiers from enemy bullets;</a:t>
            </a:r>
          </a:p>
          <a:p>
            <a:r>
              <a:rPr lang="en-US" dirty="0"/>
              <a:t>4. </a:t>
            </a:r>
            <a:r>
              <a:rPr lang="en-US" b="1" dirty="0"/>
              <a:t>RAVELINS</a:t>
            </a:r>
            <a:r>
              <a:rPr lang="en-US" dirty="0"/>
              <a:t> were built in front of gates; and</a:t>
            </a:r>
          </a:p>
          <a:p>
            <a:r>
              <a:rPr lang="en-US" dirty="0"/>
              <a:t>5. </a:t>
            </a:r>
            <a:r>
              <a:rPr lang="en-US" b="1" dirty="0"/>
              <a:t>REDOUBTS</a:t>
            </a:r>
            <a:r>
              <a:rPr lang="en-US" dirty="0"/>
              <a:t> were often built at the same time as the main fort.</a:t>
            </a:r>
          </a:p>
        </p:txBody>
      </p:sp>
    </p:spTree>
    <p:extLst>
      <p:ext uri="{BB962C8B-B14F-4D97-AF65-F5344CB8AC3E}">
        <p14:creationId xmlns:p14="http://schemas.microsoft.com/office/powerpoint/2010/main" val="393708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Good luck!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ercury Text G1 A"/>
              </a:rPr>
              <a:t>"Knowledge is in every country the surest basis of public happiness</a:t>
            </a:r>
            <a:r>
              <a:rPr lang="en-US" sz="3600" dirty="0" smtClean="0">
                <a:latin typeface="Mercury Text G1 A"/>
              </a:rPr>
              <a:t>.”</a:t>
            </a:r>
          </a:p>
          <a:p>
            <a:pPr marL="914400" lvl="2" indent="0">
              <a:buNone/>
            </a:pPr>
            <a:r>
              <a:rPr lang="en-US" sz="3600" dirty="0" smtClean="0">
                <a:latin typeface="Mercury Text G1 A"/>
              </a:rPr>
              <a:t>- George Washington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072" y="3498238"/>
            <a:ext cx="4281855" cy="31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0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421</Words>
  <Application>Microsoft Office PowerPoint</Application>
  <PresentationFormat>Widescreen</PresentationFormat>
  <Paragraphs>42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Mercury Text G1 A</vt:lpstr>
      <vt:lpstr>Office Theme</vt:lpstr>
      <vt:lpstr>Forts on the Frontier</vt:lpstr>
      <vt:lpstr>Why were Forts Built?</vt:lpstr>
      <vt:lpstr>Forts could be very elaborate or simple in design</vt:lpstr>
      <vt:lpstr>All Forts used three (3) simple forms or shapes in their design</vt:lpstr>
      <vt:lpstr>Squares and Rectangles</vt:lpstr>
      <vt:lpstr>Lines and Walls</vt:lpstr>
      <vt:lpstr>Angles  </vt:lpstr>
      <vt:lpstr>Steps in Building a Fort</vt:lpstr>
      <vt:lpstr>Good luck!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Forts on the Frontier</dc:title>
  <dc:creator>Robert Fryman</dc:creator>
  <cp:lastModifiedBy>Mary Manges</cp:lastModifiedBy>
  <cp:revision>5</cp:revision>
  <dcterms:created xsi:type="dcterms:W3CDTF">2024-01-10T06:31:52Z</dcterms:created>
  <dcterms:modified xsi:type="dcterms:W3CDTF">2024-01-11T16:20:15Z</dcterms:modified>
</cp:coreProperties>
</file>